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6" r:id="rId2"/>
    <p:sldId id="292" r:id="rId3"/>
    <p:sldId id="289" r:id="rId4"/>
    <p:sldId id="290" r:id="rId5"/>
    <p:sldId id="29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xmlns="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-753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35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5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664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753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379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000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47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3935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04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709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301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908431" y="858129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781822" y="3432517"/>
            <a:ext cx="5008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1 класс </a:t>
            </a: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2023- 2024 </a:t>
            </a:r>
            <a:endParaRPr lang="tt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ctr"/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575581" y="2004979"/>
            <a:ext cx="859535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Собрание для родителей первоклассников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0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августа 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17.00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спортивной площадке </a:t>
            </a:r>
            <a:r>
              <a:rPr kumimoji="0" lang="ru-RU" sz="3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лицея ( по одному представителю с </a:t>
            </a:r>
            <a:r>
              <a:rPr kumimoji="0" lang="ru-RU" sz="36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документом,удостоверяющим</a:t>
            </a:r>
            <a:r>
              <a:rPr kumimoji="0" lang="ru-RU" sz="36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личность</a:t>
            </a:r>
            <a:endParaRPr kumimoji="0" lang="ru-RU" sz="3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406770" y="579358"/>
            <a:ext cx="97207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Учебные занятия начинаются в 8 часов 00 минут.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обучающихся 1-х классов устанавливается пятидневная учебная неделя.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учебному плану в 1-х классах используется «ступенчатый» режим обучения: сентябрь, октябрь – три урока в день по 35 минут каждый, ноябрь, и декабрь – 4 урока по 35 минут каждый, январь-май - 4 урока по 45   минут каждый.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 перемен между уроками составляет от 10 до 20 минут. Обучающиеся должны приходить в лицей не позднее 7 ч.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минут. Опоздание на уроки недопустимо. Бесплатное горячее питание учащихся осуществляется в соответствии с графиком.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Учебный план МБОУ «Лицей №5», стр.4; Правила внутреннего распорядка обучающихся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9048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  <a:tab pos="2700338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 «Лицей №5», стр.2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009291" y="278172"/>
            <a:ext cx="6457071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школьных принадлежностей: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10 тетрадей в узкую линейку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10 тетрадей в клетку (5мм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5мм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Гуашь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Кисти (№2/0, 3, 12)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Бумага для акварели (20 шт.)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Цветная бумага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Картон (цветной, белый)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Карандаши (цветные, простые)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Ручки (синий цвет) шариковые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Ластик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 Линейка (15-20 см.)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 Обложки для тетрадей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Ножницы, клей- карандаш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Веер (буквы, цифры)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07777"/>
            <a:ext cx="8595359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школьной форме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Стиль одежды: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деловой, классический;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-школьная форма подразделяется на парадную, повседневную и спортивную;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повседневная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(для мальчиков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жилетка, галстук (для польских классов), бабочка (для музыкальных классов), для юношей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классические брюки), голубая рубашка, галстук, для девочек 1-4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темно-синий костюм (пиджак и юбка, голубая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блузка 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жилетка , для девушек 5-11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темно-синий костюм (пиджак и юбка);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парадная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рубашку , темно – синий костюм (пиджак и классические брюки), темные ботинки для мальчиков; белую блузку и темно- синий костюм (пиджак и юбка) темные туфли для девочек;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спортивная одежда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включает в себя белую футболку, спортивное трико, кроссовки. Форма должна соответствовать погоде и месту проведения физкультурных занятий. Спортивные костюмы надеваются только для уроков физической культуры и на время проведения спортивных праздников, соревнований: -одежда всегда должна быть чистой и выглаженной. Все учащиеся должны иметь сменную обувь, сменная обувь должна быть чистой, выдержанной в деловом стиле.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(Правила внутреннего распорядка обучающихся МБОУ «Лицей №5», стр.5,6</a:t>
            </a:r>
            <a:r>
              <a:rPr kumimoji="0" lang="ru-RU" sz="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edu.tatar.ru/upload/news/2113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13" y="421224"/>
            <a:ext cx="2349070" cy="15482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484</Words>
  <Application>Microsoft Office PowerPoint</Application>
  <PresentationFormat>Произвольный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Licey5</cp:lastModifiedBy>
  <cp:revision>26</cp:revision>
  <dcterms:created xsi:type="dcterms:W3CDTF">2016-02-13T21:11:22Z</dcterms:created>
  <dcterms:modified xsi:type="dcterms:W3CDTF">2023-08-16T07:50:00Z</dcterms:modified>
</cp:coreProperties>
</file>